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57B"/>
    <a:srgbClr val="0A2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9" d="100"/>
          <a:sy n="39" d="100"/>
        </p:scale>
        <p:origin x="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BR" dirty="0"/>
              <a:t>CLIQUE PARA EDITAR O TÍTULO</a:t>
            </a:r>
            <a:endParaRPr lang="en-US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13F17CC-0AD0-44EA-81B8-232763982E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6059" y="2225675"/>
            <a:ext cx="20767404" cy="18732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/>
            </a:lvl1pPr>
            <a:lvl2pPr marL="1079998" indent="0">
              <a:buNone/>
              <a:defRPr/>
            </a:lvl2pPr>
            <a:lvl3pPr marL="2159996" indent="0">
              <a:buNone/>
              <a:defRPr/>
            </a:lvl3pPr>
            <a:lvl4pPr marL="3239993" indent="0">
              <a:buNone/>
              <a:defRPr/>
            </a:lvl4pPr>
            <a:lvl5pPr marL="4319991" indent="0">
              <a:buNone/>
              <a:defRPr/>
            </a:lvl5pPr>
          </a:lstStyle>
          <a:p>
            <a:pPr lvl="0"/>
            <a:r>
              <a:rPr lang="pt-BR" dirty="0"/>
              <a:t>Clique para editar o(s) autor(es)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83A81DA1-7DE0-400C-8E0F-DACCB28CC6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6059" y="4275137"/>
            <a:ext cx="20767404" cy="16383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pt-BR" dirty="0"/>
              <a:t>Clique para editar a(s) instituição(</a:t>
            </a:r>
            <a:r>
              <a:rPr lang="pt-BR" dirty="0" err="1"/>
              <a:t>ões</a:t>
            </a:r>
            <a:r>
              <a:rPr lang="pt-BR" dirty="0"/>
              <a:t>)</a:t>
            </a:r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FC551009-ABAD-40B3-B59E-15675BAC2A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6060" y="6089650"/>
            <a:ext cx="20767404" cy="63356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/>
            </a:lvl1pPr>
            <a:lvl2pPr marL="1079998" indent="0">
              <a:buNone/>
              <a:defRPr sz="2400"/>
            </a:lvl2pPr>
            <a:lvl3pPr marL="2159996" indent="0">
              <a:buNone/>
              <a:defRPr sz="2400"/>
            </a:lvl3pPr>
            <a:lvl4pPr marL="3239993" indent="0">
              <a:buNone/>
              <a:defRPr sz="2400"/>
            </a:lvl4pPr>
            <a:lvl5pPr marL="4319991" indent="0">
              <a:buNone/>
              <a:defRPr sz="2400"/>
            </a:lvl5pPr>
          </a:lstStyle>
          <a:p>
            <a:pPr lvl="0"/>
            <a:r>
              <a:rPr lang="pt-BR" dirty="0"/>
              <a:t>Clique para editar as palavras-chave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8D92B5E-5995-4A66-8858-F4E571EC9E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16059" y="6899429"/>
            <a:ext cx="20880000" cy="595276"/>
          </a:xfrm>
          <a:prstGeom prst="rect">
            <a:avLst/>
          </a:prstGeom>
          <a:solidFill>
            <a:srgbClr val="22457B"/>
          </a:solidFill>
        </p:spPr>
        <p:txBody>
          <a:bodyPr anchor="ctr">
            <a:noAutofit/>
          </a:bodyPr>
          <a:lstStyle>
            <a:lvl1pPr marL="0" indent="0" algn="l">
              <a:buNone/>
              <a:defRPr sz="3204" b="1">
                <a:solidFill>
                  <a:schemeClr val="bg1"/>
                </a:solidFill>
              </a:defRPr>
            </a:lvl1pPr>
            <a:lvl2pPr marL="294283" indent="0" algn="ctr">
              <a:buNone/>
              <a:defRPr sz="1288"/>
            </a:lvl2pPr>
            <a:lvl3pPr marL="588566" indent="0" algn="ctr">
              <a:buNone/>
              <a:defRPr sz="1160"/>
            </a:lvl3pPr>
            <a:lvl4pPr marL="882849" indent="0" algn="ctr">
              <a:buNone/>
              <a:defRPr sz="1029"/>
            </a:lvl4pPr>
            <a:lvl5pPr marL="1177133" indent="0" algn="ctr">
              <a:buNone/>
              <a:defRPr sz="1029"/>
            </a:lvl5pPr>
            <a:lvl6pPr marL="1471416" indent="0" algn="ctr">
              <a:buNone/>
              <a:defRPr sz="1029"/>
            </a:lvl6pPr>
            <a:lvl7pPr marL="1765699" indent="0" algn="ctr">
              <a:buNone/>
              <a:defRPr sz="1029"/>
            </a:lvl7pPr>
            <a:lvl8pPr marL="2059982" indent="0" algn="ctr">
              <a:buNone/>
              <a:defRPr sz="1029"/>
            </a:lvl8pPr>
            <a:lvl9pPr marL="2354264" indent="0" algn="ctr">
              <a:buNone/>
              <a:defRPr sz="1029"/>
            </a:lvl9pPr>
          </a:lstStyle>
          <a:p>
            <a:r>
              <a:rPr lang="pt-BR" dirty="0"/>
              <a:t>CLIQUE PARA EDITAR TÍTULO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362BB58-D4DE-49AF-A445-03C934926399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16059" y="7494705"/>
            <a:ext cx="20880000" cy="648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3204"/>
            </a:lvl1pPr>
            <a:lvl2pPr marL="294283" indent="0">
              <a:buNone/>
              <a:defRPr sz="1029"/>
            </a:lvl2pPr>
            <a:lvl3pPr marL="588566" indent="0">
              <a:buNone/>
              <a:defRPr sz="1029"/>
            </a:lvl3pPr>
            <a:lvl4pPr marL="882849" indent="0">
              <a:buNone/>
              <a:defRPr sz="1029"/>
            </a:lvl4pPr>
            <a:lvl5pPr marL="1177133" indent="0">
              <a:buNone/>
              <a:defRPr sz="1029"/>
            </a:lvl5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B66848FD-D350-4765-9216-EA2248EB7F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788" y="14025256"/>
            <a:ext cx="20880000" cy="594000"/>
          </a:xfrm>
          <a:prstGeom prst="rect">
            <a:avLst/>
          </a:prstGeom>
          <a:solidFill>
            <a:srgbClr val="22457B"/>
          </a:solidFill>
        </p:spPr>
        <p:txBody>
          <a:bodyPr anchor="ctr"/>
          <a:lstStyle>
            <a:lvl1pPr marL="0" indent="0" algn="l">
              <a:buNone/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24" name="Espaço Reservado para Conteúdo 23">
            <a:extLst>
              <a:ext uri="{FF2B5EF4-FFF2-40B4-BE49-F238E27FC236}">
                <a16:creationId xmlns:a16="http://schemas.microsoft.com/office/drawing/2014/main" id="{F417A597-8663-4CE4-956A-35FDABBEA1E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15787" y="14651148"/>
            <a:ext cx="20880000" cy="64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1079998" indent="0">
              <a:buNone/>
              <a:defRPr sz="3200"/>
            </a:lvl2pPr>
            <a:lvl3pPr marL="2159996" indent="0">
              <a:buNone/>
              <a:defRPr sz="3200"/>
            </a:lvl3pPr>
            <a:lvl4pPr marL="3239993" indent="0">
              <a:buNone/>
              <a:defRPr sz="3200"/>
            </a:lvl4pPr>
            <a:lvl5pPr marL="4319991" indent="0">
              <a:buNone/>
              <a:defRPr sz="3200"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endParaRPr lang="pt-BR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3470B6B-441B-4C47-B212-E2681B3DEBA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91475" y="21849806"/>
            <a:ext cx="20880000" cy="648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3204"/>
            </a:lvl1pPr>
            <a:lvl2pPr marL="294283" indent="0">
              <a:buNone/>
              <a:defRPr sz="1029"/>
            </a:lvl2pPr>
            <a:lvl3pPr marL="588566" indent="0">
              <a:buNone/>
              <a:defRPr sz="1029"/>
            </a:lvl3pPr>
            <a:lvl4pPr marL="882849" indent="0">
              <a:buNone/>
              <a:defRPr sz="1029"/>
            </a:lvl4pPr>
            <a:lvl5pPr marL="1177133" indent="0">
              <a:buNone/>
              <a:defRPr sz="1029"/>
            </a:lvl5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27" name="Espaço Reservado para Texto 19">
            <a:extLst>
              <a:ext uri="{FF2B5EF4-FFF2-40B4-BE49-F238E27FC236}">
                <a16:creationId xmlns:a16="http://schemas.microsoft.com/office/drawing/2014/main" id="{154E777B-49F9-49D1-9A76-D708F2543D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1204" y="28380357"/>
            <a:ext cx="20880000" cy="594000"/>
          </a:xfrm>
          <a:prstGeom prst="rect">
            <a:avLst/>
          </a:prstGeom>
          <a:solidFill>
            <a:srgbClr val="22457B"/>
          </a:solidFill>
        </p:spPr>
        <p:txBody>
          <a:bodyPr anchor="ctr"/>
          <a:lstStyle>
            <a:lvl1pPr marL="0" indent="0" algn="l">
              <a:buNone/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28" name="Espaço Reservado para Conteúdo 23">
            <a:extLst>
              <a:ext uri="{FF2B5EF4-FFF2-40B4-BE49-F238E27FC236}">
                <a16:creationId xmlns:a16="http://schemas.microsoft.com/office/drawing/2014/main" id="{178D4935-49E1-431B-9A86-63A70F011E8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91203" y="29006249"/>
            <a:ext cx="20880000" cy="64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1079998" indent="0">
              <a:buNone/>
              <a:defRPr sz="3200"/>
            </a:lvl2pPr>
            <a:lvl3pPr marL="2159996" indent="0">
              <a:buNone/>
              <a:defRPr sz="3200"/>
            </a:lvl3pPr>
            <a:lvl4pPr marL="3239993" indent="0">
              <a:buNone/>
              <a:defRPr sz="3200"/>
            </a:lvl4pPr>
            <a:lvl5pPr marL="4319991" indent="0">
              <a:buNone/>
              <a:defRPr sz="3200"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endParaRPr lang="pt-BR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7FCEF38-F4B2-45BF-A751-E20F41E1A5CE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76729" y="36214745"/>
            <a:ext cx="20880000" cy="648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3204"/>
            </a:lvl1pPr>
            <a:lvl2pPr marL="294283" indent="0">
              <a:buNone/>
              <a:defRPr sz="1029"/>
            </a:lvl2pPr>
            <a:lvl3pPr marL="588566" indent="0">
              <a:buNone/>
              <a:defRPr sz="1029"/>
            </a:lvl3pPr>
            <a:lvl4pPr marL="882849" indent="0">
              <a:buNone/>
              <a:defRPr sz="1029"/>
            </a:lvl4pPr>
            <a:lvl5pPr marL="1177133" indent="0">
              <a:buNone/>
              <a:defRPr sz="1029"/>
            </a:lvl5pPr>
          </a:lstStyle>
          <a:p>
            <a:pPr lvl="0"/>
            <a:r>
              <a:rPr lang="pt-BR" dirty="0"/>
              <a:t>Clique para editar o texto</a:t>
            </a:r>
          </a:p>
        </p:txBody>
      </p:sp>
      <p:sp>
        <p:nvSpPr>
          <p:cNvPr id="31" name="Espaço Reservado para Texto 19">
            <a:extLst>
              <a:ext uri="{FF2B5EF4-FFF2-40B4-BE49-F238E27FC236}">
                <a16:creationId xmlns:a16="http://schemas.microsoft.com/office/drawing/2014/main" id="{F72A3DF8-4AAF-4A82-9650-EE0B7A2FCA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6458" y="42745296"/>
            <a:ext cx="20880000" cy="594000"/>
          </a:xfrm>
          <a:prstGeom prst="rect">
            <a:avLst/>
          </a:prstGeom>
          <a:solidFill>
            <a:srgbClr val="22457B"/>
          </a:solidFill>
        </p:spPr>
        <p:txBody>
          <a:bodyPr/>
          <a:lstStyle>
            <a:lvl1pPr marL="0" indent="0" algn="l">
              <a:buNone/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32" name="Espaço Reservado para Conteúdo 23">
            <a:extLst>
              <a:ext uri="{FF2B5EF4-FFF2-40B4-BE49-F238E27FC236}">
                <a16:creationId xmlns:a16="http://schemas.microsoft.com/office/drawing/2014/main" id="{B0BA2225-26FF-4228-8700-DB48E435B95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76457" y="43371187"/>
            <a:ext cx="20880000" cy="36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1079998" indent="0">
              <a:buNone/>
              <a:defRPr sz="3200"/>
            </a:lvl2pPr>
            <a:lvl3pPr marL="2159996" indent="0">
              <a:buNone/>
              <a:defRPr sz="3200"/>
            </a:lvl3pPr>
            <a:lvl4pPr marL="3239993" indent="0">
              <a:buNone/>
              <a:defRPr sz="3200"/>
            </a:lvl4pPr>
            <a:lvl5pPr marL="4319991" indent="0">
              <a:buNone/>
              <a:defRPr sz="3200"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endParaRPr lang="pt-BR" dirty="0"/>
          </a:p>
        </p:txBody>
      </p:sp>
      <p:sp>
        <p:nvSpPr>
          <p:cNvPr id="33" name="Espaço Reservado para Texto 19">
            <a:extLst>
              <a:ext uri="{FF2B5EF4-FFF2-40B4-BE49-F238E27FC236}">
                <a16:creationId xmlns:a16="http://schemas.microsoft.com/office/drawing/2014/main" id="{11121CB1-FC9E-41EE-BF05-C9CB4C761BB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6458" y="47022328"/>
            <a:ext cx="20880000" cy="594000"/>
          </a:xfrm>
          <a:prstGeom prst="rect">
            <a:avLst/>
          </a:prstGeom>
          <a:solidFill>
            <a:srgbClr val="22457B"/>
          </a:solidFill>
        </p:spPr>
        <p:txBody>
          <a:bodyPr/>
          <a:lstStyle>
            <a:lvl1pPr marL="0" indent="0" algn="l">
              <a:buNone/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>
              <a:defRPr lang="pt-BR" sz="3204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34" name="Espaço Reservado para Conteúdo 23">
            <a:extLst>
              <a:ext uri="{FF2B5EF4-FFF2-40B4-BE49-F238E27FC236}">
                <a16:creationId xmlns:a16="http://schemas.microsoft.com/office/drawing/2014/main" id="{0D15480B-98F9-4E11-80E9-2E578B0D9A9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76457" y="47648218"/>
            <a:ext cx="2088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1079998" indent="0">
              <a:buNone/>
              <a:defRPr sz="3200"/>
            </a:lvl2pPr>
            <a:lvl3pPr marL="2159996" indent="0">
              <a:buNone/>
              <a:defRPr sz="3200"/>
            </a:lvl3pPr>
            <a:lvl4pPr marL="3239993" indent="0">
              <a:buNone/>
              <a:defRPr sz="3200"/>
            </a:lvl4pPr>
            <a:lvl5pPr marL="4319991" indent="0">
              <a:buNone/>
              <a:defRPr sz="3200"/>
            </a:lvl5pPr>
          </a:lstStyle>
          <a:p>
            <a:pPr lvl="0"/>
            <a:r>
              <a:rPr lang="pt-BR" dirty="0"/>
              <a:t>Clique para editar o texto</a:t>
            </a:r>
          </a:p>
          <a:p>
            <a:pPr lvl="1"/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974C99-9A47-4F7F-8D44-27CA761E55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5925" y="21193431"/>
            <a:ext cx="20880388" cy="594000"/>
          </a:xfrm>
          <a:prstGeom prst="rect">
            <a:avLst/>
          </a:prstGeom>
          <a:solidFill>
            <a:srgbClr val="22457B"/>
          </a:solidFill>
        </p:spPr>
        <p:txBody>
          <a:bodyPr anchor="ctr"/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1079998" indent="0">
              <a:buNone/>
              <a:defRPr/>
            </a:lvl2pPr>
            <a:lvl3pPr marL="2159996" indent="0">
              <a:buNone/>
              <a:defRPr/>
            </a:lvl3pPr>
            <a:lvl4pPr marL="3239993" indent="0">
              <a:buNone/>
              <a:defRPr/>
            </a:lvl4pPr>
            <a:lvl5pPr marL="4319991" indent="0">
              <a:buNone/>
              <a:defRPr/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6E54DDD1-D385-4D58-9E48-7468441138F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6238" y="35560715"/>
            <a:ext cx="20880000" cy="594000"/>
          </a:xfrm>
          <a:prstGeom prst="rect">
            <a:avLst/>
          </a:prstGeom>
          <a:solidFill>
            <a:srgbClr val="22457B"/>
          </a:solidFill>
        </p:spPr>
        <p:txBody>
          <a:bodyPr anchor="ctr"/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1079998" indent="0">
              <a:buNone/>
              <a:defRPr/>
            </a:lvl2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17322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34411" y="0"/>
            <a:ext cx="11865114" cy="2108213"/>
          </a:xfrm>
          <a:prstGeom prst="rect">
            <a:avLst/>
          </a:prstGeom>
          <a:solidFill>
            <a:srgbClr val="22457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9885A36-4936-4F5F-B89F-C582A4E2C6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5" b="5575"/>
          <a:stretch/>
        </p:blipFill>
        <p:spPr>
          <a:xfrm>
            <a:off x="-1" y="5"/>
            <a:ext cx="9734412" cy="21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4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2159996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A26DD-356B-4A1E-BFFC-69D65FA3E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4503D7-B563-44AE-9C91-153893777D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66C1DF-0EB5-4862-82AA-7F730A2CAD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60C8A65-25A2-4EB1-8505-1E97A7A7E1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6D223D0B-B3AF-4963-BE2F-E2F283551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197C53B5-F2CE-40FB-AA14-9865C199D3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599006C7-706A-4E51-925F-B4FE8C0E228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3F177119-1FD0-4956-A1D0-78E0D2D3BA42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9D2BD5AE-4E63-498C-B511-6E67933DAA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C1B4E488-E131-4D02-98DD-46B2ADBADE2F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1FEA9521-5E78-473D-8BDA-967DC717571D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81B4B504-38CB-40C9-8E53-4BEA9EB953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4451516D-242D-4C87-BF9A-2F6FDF2AA8AC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Texto 15">
            <a:extLst>
              <a:ext uri="{FF2B5EF4-FFF2-40B4-BE49-F238E27FC236}">
                <a16:creationId xmlns:a16="http://schemas.microsoft.com/office/drawing/2014/main" id="{CD2EC584-B27B-424D-AAF7-3EF9588FCE6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Espaço Reservado para Conteúdo 16">
            <a:extLst>
              <a:ext uri="{FF2B5EF4-FFF2-40B4-BE49-F238E27FC236}">
                <a16:creationId xmlns:a16="http://schemas.microsoft.com/office/drawing/2014/main" id="{079843ED-B025-4ED5-882C-E43CCD082D83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Espaço Reservado para Texto 17">
            <a:extLst>
              <a:ext uri="{FF2B5EF4-FFF2-40B4-BE49-F238E27FC236}">
                <a16:creationId xmlns:a16="http://schemas.microsoft.com/office/drawing/2014/main" id="{4C9969A6-FD20-4F51-877E-9A54DE4EB1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Espaço Reservado para Texto 18">
            <a:extLst>
              <a:ext uri="{FF2B5EF4-FFF2-40B4-BE49-F238E27FC236}">
                <a16:creationId xmlns:a16="http://schemas.microsoft.com/office/drawing/2014/main" id="{67C18641-91B6-4E06-A26E-232E83FF64A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3" name="Espaço Reservado para Conteúdo 22">
            <a:extLst>
              <a:ext uri="{FF2B5EF4-FFF2-40B4-BE49-F238E27FC236}">
                <a16:creationId xmlns:a16="http://schemas.microsoft.com/office/drawing/2014/main" id="{627FA250-01ED-40AA-AFA0-80E904D7516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18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Leila Gonçalves</dc:creator>
  <cp:lastModifiedBy>SArcaro</cp:lastModifiedBy>
  <cp:revision>11</cp:revision>
  <dcterms:created xsi:type="dcterms:W3CDTF">2020-08-19T18:58:41Z</dcterms:created>
  <dcterms:modified xsi:type="dcterms:W3CDTF">2021-10-27T02:15:24Z</dcterms:modified>
</cp:coreProperties>
</file>